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70" r:id="rId4"/>
    <p:sldId id="268" r:id="rId5"/>
    <p:sldId id="271" r:id="rId6"/>
    <p:sldId id="267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11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68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7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96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92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53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5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88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09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8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37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886F-927C-4FAB-BDF4-2F9D1E28C3E8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A6F6-085F-4330-B4DB-AAA6AB3A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7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ollerheiko@hot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bis.bayern.de/infoportal/support/anmeldung-bei-mebi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schulen.bayern.d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edienzentrum-miesbach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6700" dirty="0" smtClean="0"/>
              <a:t>Heiko Komma</a:t>
            </a:r>
            <a:br>
              <a:rPr lang="de-DE" sz="6700" dirty="0" smtClean="0"/>
            </a:br>
            <a:r>
              <a:rPr lang="de-DE" dirty="0" smtClean="0"/>
              <a:t>MIB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772400" cy="3577952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für </a:t>
            </a:r>
            <a:r>
              <a:rPr lang="de-DE" dirty="0">
                <a:solidFill>
                  <a:schemeClr val="tx1"/>
                </a:solidFill>
              </a:rPr>
              <a:t>Grund- und </a:t>
            </a:r>
            <a:r>
              <a:rPr lang="de-DE" dirty="0" smtClean="0">
                <a:solidFill>
                  <a:schemeClr val="tx1"/>
                </a:solidFill>
              </a:rPr>
              <a:t>Mitteschulen </a:t>
            </a:r>
            <a:r>
              <a:rPr lang="de-DE" dirty="0">
                <a:solidFill>
                  <a:schemeClr val="tx1"/>
                </a:solidFill>
              </a:rPr>
              <a:t>in den Landkreisen Miesbach und Bad Tölz-Wolfratshausen</a:t>
            </a:r>
          </a:p>
          <a:p>
            <a:endParaRPr lang="de-DE" sz="2600" dirty="0" smtClean="0">
              <a:solidFill>
                <a:schemeClr val="tx1"/>
              </a:solidFill>
            </a:endParaRPr>
          </a:p>
          <a:p>
            <a:r>
              <a:rPr lang="de-DE" sz="2600" dirty="0" smtClean="0">
                <a:solidFill>
                  <a:schemeClr val="tx1"/>
                </a:solidFill>
              </a:rPr>
              <a:t>Mittelschule </a:t>
            </a:r>
            <a:r>
              <a:rPr lang="de-DE" sz="2600" dirty="0">
                <a:solidFill>
                  <a:schemeClr val="tx1"/>
                </a:solidFill>
              </a:rPr>
              <a:t>Miesbach</a:t>
            </a:r>
          </a:p>
          <a:p>
            <a:r>
              <a:rPr lang="de-DE" sz="2600" dirty="0">
                <a:solidFill>
                  <a:schemeClr val="tx1"/>
                </a:solidFill>
              </a:rPr>
              <a:t>Münchener Str. 9</a:t>
            </a:r>
          </a:p>
          <a:p>
            <a:r>
              <a:rPr lang="de-DE" sz="2600" dirty="0">
                <a:solidFill>
                  <a:schemeClr val="tx1"/>
                </a:solidFill>
              </a:rPr>
              <a:t>83714 </a:t>
            </a:r>
            <a:r>
              <a:rPr lang="de-DE" sz="2600" dirty="0" smtClean="0">
                <a:solidFill>
                  <a:schemeClr val="tx1"/>
                </a:solidFill>
              </a:rPr>
              <a:t>Miesbach</a:t>
            </a:r>
          </a:p>
          <a:p>
            <a:endParaRPr lang="de-DE" sz="2600" dirty="0">
              <a:solidFill>
                <a:schemeClr val="tx1"/>
              </a:solidFill>
            </a:endParaRPr>
          </a:p>
          <a:p>
            <a:r>
              <a:rPr lang="de-DE" sz="2600" dirty="0">
                <a:solidFill>
                  <a:schemeClr val="tx1"/>
                </a:solidFill>
              </a:rPr>
              <a:t>Tel:08025 286030, Fax:08025 286055</a:t>
            </a:r>
          </a:p>
          <a:p>
            <a:r>
              <a:rPr lang="de-DE" sz="2600" dirty="0">
                <a:solidFill>
                  <a:schemeClr val="tx1"/>
                </a:solidFill>
              </a:rPr>
              <a:t>E-Mail: </a:t>
            </a:r>
            <a:r>
              <a:rPr lang="de-DE" sz="2600" dirty="0">
                <a:solidFill>
                  <a:schemeClr val="tx1"/>
                </a:solidFill>
                <a:hlinkClick r:id="rId2"/>
              </a:rPr>
              <a:t>tollerheiko@hotmail.com</a:t>
            </a:r>
            <a:endParaRPr lang="de-DE" sz="2600" dirty="0">
              <a:solidFill>
                <a:schemeClr val="tx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36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kostet                             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de-DE" dirty="0" smtClean="0"/>
              <a:t>Kostenlos für alle staatlichen Schulen.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3069"/>
            <a:ext cx="36957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2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5138" y="1916832"/>
            <a:ext cx="5987008" cy="5505475"/>
          </a:xfrm>
        </p:spPr>
        <p:txBody>
          <a:bodyPr/>
          <a:lstStyle/>
          <a:p>
            <a:r>
              <a:rPr lang="de-DE" dirty="0" smtClean="0"/>
              <a:t>Aktuelle Themen</a:t>
            </a:r>
          </a:p>
          <a:p>
            <a:r>
              <a:rPr lang="de-DE" dirty="0" smtClean="0"/>
              <a:t>Software</a:t>
            </a:r>
          </a:p>
          <a:p>
            <a:r>
              <a:rPr lang="de-DE" dirty="0" smtClean="0"/>
              <a:t>Projekte</a:t>
            </a:r>
          </a:p>
          <a:p>
            <a:r>
              <a:rPr lang="de-DE" dirty="0" smtClean="0"/>
              <a:t>Termine</a:t>
            </a:r>
          </a:p>
          <a:p>
            <a:r>
              <a:rPr lang="de-DE" dirty="0" smtClean="0"/>
              <a:t>Beratung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548680"/>
            <a:ext cx="3404226" cy="5489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41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72816"/>
            <a:ext cx="5122912" cy="4497363"/>
          </a:xfrm>
        </p:spPr>
        <p:txBody>
          <a:bodyPr/>
          <a:lstStyle/>
          <a:p>
            <a:r>
              <a:rPr lang="de-DE" dirty="0" smtClean="0"/>
              <a:t>Filme</a:t>
            </a:r>
          </a:p>
          <a:p>
            <a:r>
              <a:rPr lang="de-DE" dirty="0" smtClean="0"/>
              <a:t>Bilder</a:t>
            </a:r>
          </a:p>
          <a:p>
            <a:r>
              <a:rPr lang="de-DE" dirty="0" smtClean="0"/>
              <a:t>Audio</a:t>
            </a:r>
          </a:p>
          <a:p>
            <a:r>
              <a:rPr lang="de-DE" dirty="0" smtClean="0"/>
              <a:t>Schulfernsehen</a:t>
            </a:r>
          </a:p>
          <a:p>
            <a:r>
              <a:rPr lang="de-DE" dirty="0" smtClean="0"/>
              <a:t>Begleitmaterial</a:t>
            </a:r>
          </a:p>
          <a:p>
            <a:r>
              <a:rPr lang="de-DE" dirty="0" smtClean="0"/>
              <a:t>Medien des örtlichen Medienzentrums</a:t>
            </a:r>
            <a:endParaRPr lang="de-DE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445" y="424321"/>
            <a:ext cx="3534362" cy="566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98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16832"/>
            <a:ext cx="4978896" cy="4525963"/>
          </a:xfrm>
        </p:spPr>
        <p:txBody>
          <a:bodyPr/>
          <a:lstStyle/>
          <a:p>
            <a:r>
              <a:rPr lang="de-DE" dirty="0" smtClean="0"/>
              <a:t>U-Einheiten erstellen</a:t>
            </a:r>
          </a:p>
          <a:p>
            <a:r>
              <a:rPr lang="de-DE" dirty="0" smtClean="0"/>
              <a:t>Medien speichern</a:t>
            </a:r>
          </a:p>
          <a:p>
            <a:r>
              <a:rPr lang="de-DE" dirty="0" smtClean="0"/>
              <a:t>Medien </a:t>
            </a:r>
            <a:r>
              <a:rPr lang="de-DE" dirty="0"/>
              <a:t>t</a:t>
            </a:r>
            <a:r>
              <a:rPr lang="de-DE" dirty="0" smtClean="0"/>
              <a:t>eilen</a:t>
            </a:r>
          </a:p>
          <a:p>
            <a:r>
              <a:rPr lang="de-DE" dirty="0" smtClean="0"/>
              <a:t>Tutorials</a:t>
            </a:r>
          </a:p>
          <a:p>
            <a:r>
              <a:rPr lang="de-DE" dirty="0" smtClean="0"/>
              <a:t>Verwalten</a:t>
            </a:r>
          </a:p>
          <a:p>
            <a:r>
              <a:rPr lang="de-DE" dirty="0" smtClean="0"/>
              <a:t>Eigene Gruppen erstellen</a:t>
            </a:r>
            <a:endParaRPr lang="de-DE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8680"/>
            <a:ext cx="3396014" cy="543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98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8840"/>
            <a:ext cx="4762872" cy="4525963"/>
          </a:xfrm>
        </p:spPr>
        <p:txBody>
          <a:bodyPr/>
          <a:lstStyle/>
          <a:p>
            <a:r>
              <a:rPr lang="de-DE" dirty="0"/>
              <a:t>v</a:t>
            </a:r>
            <a:r>
              <a:rPr lang="de-DE" dirty="0" smtClean="0"/>
              <a:t>erschiedene Prüfungsaufgaben</a:t>
            </a:r>
          </a:p>
          <a:p>
            <a:r>
              <a:rPr lang="de-DE" dirty="0"/>
              <a:t>v</a:t>
            </a:r>
            <a:r>
              <a:rPr lang="de-DE" dirty="0" smtClean="0"/>
              <a:t>erschiedene Tests</a:t>
            </a:r>
          </a:p>
          <a:p>
            <a:r>
              <a:rPr lang="de-DE" dirty="0" smtClean="0"/>
              <a:t>Lösungen und Hinweise</a:t>
            </a:r>
          </a:p>
          <a:p>
            <a:r>
              <a:rPr lang="de-DE" dirty="0" smtClean="0"/>
              <a:t>Download und online</a:t>
            </a:r>
            <a:endParaRPr lang="de-DE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09395"/>
            <a:ext cx="3437859" cy="581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60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1365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Der Start in                           .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979" y="1484784"/>
            <a:ext cx="6408712" cy="478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1509905" y="2511299"/>
            <a:ext cx="1440160" cy="648072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747057" y="5240707"/>
            <a:ext cx="2094415" cy="648072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991" y="332656"/>
            <a:ext cx="36957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30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92696"/>
            <a:ext cx="3057709" cy="83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1196"/>
            <a:ext cx="8229600" cy="1143000"/>
          </a:xfrm>
        </p:spPr>
        <p:txBody>
          <a:bodyPr>
            <a:noAutofit/>
          </a:bodyPr>
          <a:lstStyle/>
          <a:p>
            <a:r>
              <a:rPr lang="de-DE" sz="4000" dirty="0" smtClean="0"/>
              <a:t>Wie bekomme ich Zugangsdaten</a:t>
            </a:r>
            <a:br>
              <a:rPr lang="de-DE" sz="4000" dirty="0" smtClean="0"/>
            </a:br>
            <a:r>
              <a:rPr lang="de-DE" sz="4000" dirty="0" smtClean="0"/>
              <a:t>für                              ?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Schule bestimmt 2 </a:t>
            </a:r>
            <a:r>
              <a:rPr lang="de-DE" dirty="0" err="1" smtClean="0"/>
              <a:t>Mebis</a:t>
            </a:r>
            <a:r>
              <a:rPr lang="de-DE" dirty="0" smtClean="0"/>
              <a:t>-Koordinatoren.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Koordinatoren nehmen an einem Onlinekurs teil.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Jeder Lehrer bekommt eigene Zugangsdaten.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098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2640246" cy="9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139952" y="198884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hlinkClick r:id="rId3"/>
              </a:rPr>
              <a:t>https://www.mebis.bayern.de/infoportal/support/anmeldung-bei-mebis/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632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Voraussetzungen für MEBIS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Die Anmeldung am Schulportal erfolgt wie beim Abruf von OWA-E-Mails und ist nur von Rechnern mit installiertem Zertifikat (Schulleitung, evtl. Sekretariat) aus möglich. Das Online-Formular „Anmeldung für ‚</a:t>
            </a:r>
            <a:r>
              <a:rPr lang="de-DE" dirty="0" err="1"/>
              <a:t>mebis</a:t>
            </a:r>
            <a:r>
              <a:rPr lang="de-DE" dirty="0"/>
              <a:t> – Landesmedienzentrum Bayern‘“ ist im Schulportal unter der Rubrik „Umfragen/Erhebungen“ zu finden:</a:t>
            </a:r>
          </a:p>
          <a:p>
            <a:r>
              <a:rPr lang="de-DE" dirty="0">
                <a:hlinkClick r:id="rId2"/>
              </a:rPr>
              <a:t>https://portal.schulen.bayern.de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568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Onlinekurs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8200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28925"/>
            <a:ext cx="7762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67544" y="4509120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Bitte über </a:t>
            </a:r>
            <a:r>
              <a:rPr lang="de-DE" dirty="0" err="1" smtClean="0"/>
              <a:t>fibs</a:t>
            </a:r>
            <a:r>
              <a:rPr lang="de-DE" dirty="0" smtClean="0"/>
              <a:t> bei einem der Kurse anmelden – dann erhalten Sie die Zugangsdaten.</a:t>
            </a:r>
          </a:p>
          <a:p>
            <a:endParaRPr lang="de-DE" dirty="0"/>
          </a:p>
          <a:p>
            <a:r>
              <a:rPr lang="de-DE" dirty="0" smtClean="0"/>
              <a:t>Beim Kurs selbst  stehe ich gerne helfend zur Verfügung.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095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952328"/>
          </a:xfrm>
        </p:spPr>
        <p:txBody>
          <a:bodyPr>
            <a:normAutofit/>
          </a:bodyPr>
          <a:lstStyle/>
          <a:p>
            <a:r>
              <a:rPr lang="de-DE" sz="8800" b="1" dirty="0" smtClean="0"/>
              <a:t>Noch Fragen?</a:t>
            </a:r>
            <a:endParaRPr lang="de-DE" sz="8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89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Meine 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Arbeit mit Schülern</a:t>
            </a:r>
          </a:p>
          <a:p>
            <a:r>
              <a:rPr lang="de-DE" dirty="0" smtClean="0"/>
              <a:t>Beratung</a:t>
            </a:r>
          </a:p>
          <a:p>
            <a:r>
              <a:rPr lang="de-DE" dirty="0" err="1" smtClean="0"/>
              <a:t>SchiLF</a:t>
            </a:r>
            <a:endParaRPr lang="de-DE" dirty="0" smtClean="0"/>
          </a:p>
          <a:p>
            <a:r>
              <a:rPr lang="de-DE" dirty="0" smtClean="0"/>
              <a:t>Vortrag</a:t>
            </a:r>
          </a:p>
          <a:p>
            <a:r>
              <a:rPr lang="de-DE" dirty="0" smtClean="0"/>
              <a:t>Elternabend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802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MEBIS</a:t>
            </a:r>
          </a:p>
          <a:p>
            <a:r>
              <a:rPr lang="de-DE" dirty="0" smtClean="0"/>
              <a:t>Digitale </a:t>
            </a:r>
            <a:r>
              <a:rPr lang="de-DE" dirty="0"/>
              <a:t>Fotografie, </a:t>
            </a:r>
            <a:r>
              <a:rPr lang="de-DE" dirty="0" smtClean="0"/>
              <a:t>Bildbearbeitung</a:t>
            </a:r>
          </a:p>
          <a:p>
            <a:r>
              <a:rPr lang="de-DE" dirty="0" smtClean="0"/>
              <a:t>Videoerstellung </a:t>
            </a:r>
            <a:r>
              <a:rPr lang="de-DE" dirty="0"/>
              <a:t>und </a:t>
            </a:r>
            <a:r>
              <a:rPr lang="de-DE" dirty="0" smtClean="0"/>
              <a:t>–</a:t>
            </a:r>
            <a:r>
              <a:rPr lang="de-DE" dirty="0" err="1" smtClean="0"/>
              <a:t>bearbeitung</a:t>
            </a:r>
            <a:endParaRPr lang="de-DE" dirty="0" smtClean="0"/>
          </a:p>
          <a:p>
            <a:r>
              <a:rPr lang="de-DE" dirty="0" smtClean="0"/>
              <a:t>Medientage </a:t>
            </a:r>
            <a:r>
              <a:rPr lang="de-DE" dirty="0"/>
              <a:t>für </a:t>
            </a:r>
            <a:r>
              <a:rPr lang="de-DE" dirty="0" smtClean="0"/>
              <a:t>Schüler und Lehrer</a:t>
            </a:r>
          </a:p>
          <a:p>
            <a:r>
              <a:rPr lang="de-DE" dirty="0" smtClean="0"/>
              <a:t>Einsatz </a:t>
            </a:r>
            <a:r>
              <a:rPr lang="de-DE" dirty="0"/>
              <a:t>moderner Medien im </a:t>
            </a:r>
            <a:r>
              <a:rPr lang="de-DE" dirty="0" smtClean="0"/>
              <a:t>Unterricht</a:t>
            </a:r>
          </a:p>
          <a:p>
            <a:r>
              <a:rPr lang="de-DE" dirty="0" smtClean="0"/>
              <a:t>Projekte </a:t>
            </a:r>
            <a:r>
              <a:rPr lang="de-DE" dirty="0"/>
              <a:t>mit </a:t>
            </a:r>
            <a:r>
              <a:rPr lang="de-DE" dirty="0" smtClean="0"/>
              <a:t>Schulklassen</a:t>
            </a:r>
          </a:p>
          <a:p>
            <a:r>
              <a:rPr lang="de-DE" dirty="0" smtClean="0"/>
              <a:t>Medienrecht</a:t>
            </a:r>
          </a:p>
          <a:p>
            <a:r>
              <a:rPr lang="de-DE" dirty="0" smtClean="0"/>
              <a:t>Medienausstattung</a:t>
            </a:r>
          </a:p>
          <a:p>
            <a:r>
              <a:rPr lang="de-DE" dirty="0" smtClean="0"/>
              <a:t>…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Referatsthemen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Mebis</a:t>
            </a:r>
            <a:endParaRPr lang="de-DE" dirty="0" smtClean="0"/>
          </a:p>
          <a:p>
            <a:r>
              <a:rPr lang="de-DE" dirty="0" smtClean="0"/>
              <a:t>Cybermobbing</a:t>
            </a:r>
          </a:p>
          <a:p>
            <a:r>
              <a:rPr lang="de-DE" dirty="0" smtClean="0"/>
              <a:t>Chancen </a:t>
            </a:r>
            <a:r>
              <a:rPr lang="de-DE" dirty="0"/>
              <a:t>und Risiken des web </a:t>
            </a:r>
            <a:r>
              <a:rPr lang="de-DE" dirty="0" smtClean="0"/>
              <a:t>2.0</a:t>
            </a:r>
          </a:p>
          <a:p>
            <a:r>
              <a:rPr lang="de-DE" dirty="0" smtClean="0"/>
              <a:t>Internetsucht</a:t>
            </a:r>
          </a:p>
          <a:p>
            <a:r>
              <a:rPr lang="de-DE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7880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Schülerarbeit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Foto- und Videoprojekte</a:t>
            </a:r>
          </a:p>
          <a:p>
            <a:r>
              <a:rPr lang="de-DE" dirty="0"/>
              <a:t>w</a:t>
            </a:r>
            <a:r>
              <a:rPr lang="de-DE" dirty="0" smtClean="0"/>
              <a:t>eb 2.0</a:t>
            </a:r>
          </a:p>
          <a:p>
            <a:r>
              <a:rPr lang="de-DE" dirty="0" smtClean="0"/>
              <a:t>Sicherheit im Netz</a:t>
            </a:r>
          </a:p>
          <a:p>
            <a:r>
              <a:rPr lang="de-DE" dirty="0" smtClean="0"/>
              <a:t>Cybermobbing</a:t>
            </a:r>
          </a:p>
          <a:p>
            <a:r>
              <a:rPr lang="de-DE" dirty="0" smtClean="0"/>
              <a:t>Medienrecht</a:t>
            </a:r>
          </a:p>
          <a:p>
            <a:r>
              <a:rPr lang="de-DE" dirty="0" smtClean="0"/>
              <a:t>Handy</a:t>
            </a:r>
          </a:p>
          <a:p>
            <a:r>
              <a:rPr lang="de-DE" dirty="0" smtClean="0"/>
              <a:t>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413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Medienzentrum Miesbach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http://medienzentrum-miesbach.de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r>
              <a:rPr lang="de-DE" dirty="0" smtClean="0"/>
              <a:t>Verleih von Medien</a:t>
            </a:r>
          </a:p>
          <a:p>
            <a:r>
              <a:rPr lang="de-DE" dirty="0" smtClean="0"/>
              <a:t>Verleih von Hardware (</a:t>
            </a:r>
            <a:r>
              <a:rPr lang="de-DE" dirty="0" err="1" smtClean="0"/>
              <a:t>Beamer</a:t>
            </a:r>
            <a:r>
              <a:rPr lang="de-DE" dirty="0" smtClean="0"/>
              <a:t>, Leinwände, Videokameras, Licht, Ton, …)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747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1649" y="476672"/>
            <a:ext cx="7772400" cy="5688632"/>
          </a:xfrm>
        </p:spPr>
        <p:txBody>
          <a:bodyPr>
            <a:normAutofit/>
          </a:bodyPr>
          <a:lstStyle/>
          <a:p>
            <a:r>
              <a:rPr lang="de-DE" b="1" dirty="0" smtClean="0"/>
              <a:t>Die Internetplattform</a:t>
            </a:r>
            <a:br>
              <a:rPr lang="de-DE" b="1" dirty="0" smtClean="0"/>
            </a:br>
            <a:r>
              <a:rPr lang="de-DE" b="1" dirty="0" smtClean="0"/>
              <a:t>für die Schule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https://www.mebis.bayern.de/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458" y="2564904"/>
            <a:ext cx="7382956" cy="201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72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dirty="0" smtClean="0"/>
              <a:t>Was ist                             </a:t>
            </a:r>
            <a:r>
              <a:rPr lang="de-DE" b="1" dirty="0" smtClean="0"/>
              <a:t>?</a:t>
            </a:r>
            <a:endParaRPr lang="de-DE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63069"/>
            <a:ext cx="36957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054" y="2114414"/>
            <a:ext cx="2044815" cy="327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47" y="2114414"/>
            <a:ext cx="2040607" cy="327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114414"/>
            <a:ext cx="1925691" cy="325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14414"/>
            <a:ext cx="2108083" cy="3399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17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 kann                               nutzen?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de-DE" dirty="0" smtClean="0"/>
              <a:t>Jeder Lehrer, wenn er über seine Schule angemeldet ist.</a:t>
            </a:r>
          </a:p>
          <a:p>
            <a:r>
              <a:rPr lang="de-DE" dirty="0" smtClean="0"/>
              <a:t>Schüler, wenn Inhalte vom Lehrer freigeschaltet werden.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1365"/>
            <a:ext cx="36957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98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Bildschirmpräsentation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Larissa</vt:lpstr>
      <vt:lpstr>Heiko Komma MIB</vt:lpstr>
      <vt:lpstr>Meine Aufgaben</vt:lpstr>
      <vt:lpstr>Themen</vt:lpstr>
      <vt:lpstr>Referatsthemen</vt:lpstr>
      <vt:lpstr>Schülerarbeit</vt:lpstr>
      <vt:lpstr>Medienzentrum Miesbach</vt:lpstr>
      <vt:lpstr>Die Internetplattform für die Schule     https://www.mebis.bayern.de/</vt:lpstr>
      <vt:lpstr>Was ist                             ?</vt:lpstr>
      <vt:lpstr>Wer kann                               nutzen? </vt:lpstr>
      <vt:lpstr>Was kostet                              ?</vt:lpstr>
      <vt:lpstr>PowerPoint-Präsentation</vt:lpstr>
      <vt:lpstr>PowerPoint-Präsentation</vt:lpstr>
      <vt:lpstr>PowerPoint-Präsentation</vt:lpstr>
      <vt:lpstr>PowerPoint-Präsentation</vt:lpstr>
      <vt:lpstr>Der Start in                           .</vt:lpstr>
      <vt:lpstr>Wie bekomme ich Zugangsdaten für                              ?</vt:lpstr>
      <vt:lpstr>Voraussetzungen für MEBIS</vt:lpstr>
      <vt:lpstr>Onlinekurs</vt:lpstr>
      <vt:lpstr>Noch Fragen?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Internetplattform für die Schule</dc:title>
  <dc:creator>Heiko Komma</dc:creator>
  <cp:lastModifiedBy>Heiko Komma</cp:lastModifiedBy>
  <cp:revision>16</cp:revision>
  <dcterms:created xsi:type="dcterms:W3CDTF">2016-06-14T19:16:02Z</dcterms:created>
  <dcterms:modified xsi:type="dcterms:W3CDTF">2017-01-24T22:19:34Z</dcterms:modified>
</cp:coreProperties>
</file>